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86" r:id="rId4"/>
    <p:sldId id="284" r:id="rId5"/>
    <p:sldId id="293" r:id="rId6"/>
    <p:sldId id="279" r:id="rId7"/>
    <p:sldId id="283" r:id="rId8"/>
    <p:sldId id="287" r:id="rId9"/>
    <p:sldId id="289" r:id="rId10"/>
    <p:sldId id="288" r:id="rId11"/>
    <p:sldId id="294" r:id="rId12"/>
    <p:sldId id="282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2242FD-4F51-6622-3F16-4AA2005E8667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3866209-F48E-B35F-BF17-F9202669B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87</Words>
  <Application>Microsoft Macintosh PowerPoint</Application>
  <PresentationFormat>Panorámica</PresentationFormat>
  <Paragraphs>27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69</cp:revision>
  <dcterms:created xsi:type="dcterms:W3CDTF">2022-07-06T16:51:08Z</dcterms:created>
  <dcterms:modified xsi:type="dcterms:W3CDTF">2023-06-07T16:36:57Z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